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60" r:id="rId6"/>
    <p:sldId id="259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29" autoAdjust="0"/>
    <p:restoredTop sz="86329" autoAdjust="0"/>
  </p:normalViewPr>
  <p:slideViewPr>
    <p:cSldViewPr>
      <p:cViewPr varScale="1">
        <p:scale>
          <a:sx n="43" d="100"/>
          <a:sy n="43" d="100"/>
        </p:scale>
        <p:origin x="-9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EFEFC-4B50-4A6A-BCAE-E2A5C09ACCA8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BA595-E05A-4C88-87D9-4CEEB528A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98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BA595-E05A-4C88-87D9-4CEEB528A9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9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43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19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7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1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785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5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18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98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4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4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32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12FD4-1234-4862-B484-153E943C66CB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994AC-DEC0-4E44-870C-8B513BEF3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2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ismacs.net/sewing_machine_articles/almost_a_millionaire_greenough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Invention of the </a:t>
            </a:r>
            <a:br>
              <a:rPr lang="en-US" dirty="0" smtClean="0"/>
            </a:br>
            <a:r>
              <a:rPr lang="en-US" dirty="0" smtClean="0"/>
              <a:t>Sewing Machine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 very brief story of dreams, fortunes made, fortunes lost, and lots of lawsuits…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32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John </a:t>
            </a:r>
            <a:r>
              <a:rPr lang="en-US" dirty="0" err="1">
                <a:hlinkClick r:id="rId2"/>
              </a:rPr>
              <a:t>Greenough's</a:t>
            </a:r>
            <a:r>
              <a:rPr lang="en-US" dirty="0"/>
              <a:t> patent model of 1842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2339181"/>
            <a:ext cx="4191000" cy="3048000"/>
          </a:xfrm>
        </p:spPr>
      </p:pic>
    </p:spTree>
    <p:extLst>
      <p:ext uri="{BB962C8B-B14F-4D97-AF65-F5344CB8AC3E}">
        <p14:creationId xmlns:p14="http://schemas.microsoft.com/office/powerpoint/2010/main" val="70372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Barthelemy</a:t>
            </a:r>
            <a:r>
              <a:rPr lang="en-US" b="1" dirty="0"/>
              <a:t> </a:t>
            </a:r>
            <a:r>
              <a:rPr lang="en-US" b="1" dirty="0" err="1"/>
              <a:t>Thimonnier</a:t>
            </a:r>
            <a:r>
              <a:rPr lang="en-US" b="1" dirty="0"/>
              <a:t> </a:t>
            </a:r>
            <a:br>
              <a:rPr lang="en-US" b="1" dirty="0"/>
            </a:br>
            <a:r>
              <a:rPr lang="en-US" b="1" dirty="0" smtClean="0"/>
              <a:t>Paris, 1830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996" y="1600200"/>
            <a:ext cx="2364007" cy="4525963"/>
          </a:xfrm>
        </p:spPr>
      </p:pic>
    </p:spTree>
    <p:extLst>
      <p:ext uri="{BB962C8B-B14F-4D97-AF65-F5344CB8AC3E}">
        <p14:creationId xmlns:p14="http://schemas.microsoft.com/office/powerpoint/2010/main" val="16963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Thomas Saint </a:t>
            </a:r>
            <a:br>
              <a:rPr lang="en-US" b="1" dirty="0"/>
            </a:br>
            <a:r>
              <a:rPr lang="en-US" b="1" dirty="0" smtClean="0"/>
              <a:t>1790</a:t>
            </a:r>
            <a:br>
              <a:rPr lang="en-US" b="1" dirty="0" smtClean="0"/>
            </a:br>
            <a:r>
              <a:rPr lang="en-US" b="1" dirty="0" smtClean="0"/>
              <a:t>Patent lost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00" y="1964531"/>
            <a:ext cx="4216400" cy="3797300"/>
          </a:xfrm>
        </p:spPr>
      </p:pic>
    </p:spTree>
    <p:extLst>
      <p:ext uri="{BB962C8B-B14F-4D97-AF65-F5344CB8AC3E}">
        <p14:creationId xmlns:p14="http://schemas.microsoft.com/office/powerpoint/2010/main" val="426839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Elias Howe </a:t>
            </a:r>
            <a:br>
              <a:rPr lang="en-US" b="1" dirty="0"/>
            </a:br>
            <a:r>
              <a:rPr lang="en-US" b="1" dirty="0" smtClean="0"/>
              <a:t>1819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600200"/>
            <a:ext cx="2946400" cy="3467100"/>
          </a:xfrm>
        </p:spPr>
      </p:pic>
      <p:sp>
        <p:nvSpPr>
          <p:cNvPr id="3" name="TextBox 2"/>
          <p:cNvSpPr txBox="1"/>
          <p:nvPr/>
        </p:nvSpPr>
        <p:spPr>
          <a:xfrm>
            <a:off x="685800" y="5334000"/>
            <a:ext cx="83013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Dreamed a solution still used today.</a:t>
            </a:r>
          </a:p>
          <a:p>
            <a:pPr algn="ctr"/>
            <a:r>
              <a:rPr lang="en-US" sz="2800" dirty="0" smtClean="0"/>
              <a:t> His prototype didn’t work, but made a fortune anyway!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741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Isaac </a:t>
            </a:r>
            <a:r>
              <a:rPr lang="en-US" b="1" dirty="0" err="1"/>
              <a:t>Merrit</a:t>
            </a:r>
            <a:r>
              <a:rPr lang="en-US" b="1" dirty="0"/>
              <a:t> Singer</a:t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259" y="1600200"/>
            <a:ext cx="6033482" cy="4525963"/>
          </a:xfrm>
        </p:spPr>
      </p:pic>
    </p:spTree>
    <p:extLst>
      <p:ext uri="{BB962C8B-B14F-4D97-AF65-F5344CB8AC3E}">
        <p14:creationId xmlns:p14="http://schemas.microsoft.com/office/powerpoint/2010/main" val="112573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Singer Did: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 knew marketing!</a:t>
            </a:r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smtClean="0"/>
              <a:t>demanded quality in the production of his sewing machines.</a:t>
            </a:r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smtClean="0"/>
              <a:t>devised a system of gradual payments</a:t>
            </a:r>
          </a:p>
          <a:p>
            <a:pPr marL="0" indent="0">
              <a:buNone/>
            </a:pPr>
            <a:r>
              <a:rPr lang="en-US" dirty="0"/>
              <a:t>-allowed free trials in the </a:t>
            </a:r>
            <a:r>
              <a:rPr lang="en-US" dirty="0" smtClean="0"/>
              <a:t>home</a:t>
            </a:r>
          </a:p>
          <a:p>
            <a:pPr marL="0" indent="0">
              <a:buNone/>
            </a:pPr>
            <a:r>
              <a:rPr lang="en-US" dirty="0" smtClean="0"/>
              <a:t>-largest sales force in the world</a:t>
            </a:r>
          </a:p>
          <a:p>
            <a:pPr marL="0" indent="0">
              <a:buNone/>
            </a:pPr>
            <a:r>
              <a:rPr lang="en-US" dirty="0" smtClean="0"/>
              <a:t>-opened a Singer store in every city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8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dirty="0" smtClean="0"/>
              <a:t>So, Who Did Invent the Sewing Machine?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76400" y="5574039"/>
            <a:ext cx="6477000" cy="90296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4400" dirty="0" smtClean="0"/>
              <a:t>Draw your own conclusions!</a:t>
            </a:r>
            <a:endParaRPr lang="en-US" sz="4400" dirty="0"/>
          </a:p>
        </p:txBody>
      </p:sp>
      <p:pic>
        <p:nvPicPr>
          <p:cNvPr id="1029" name="Picture 5" descr="C:\Users\Linda\AppData\Local\Microsoft\Windows\Temporary Internet Files\Content.IE5\09PAX34Z\MC90044142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596" y="1828800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50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119</Words>
  <Application>Microsoft Office PowerPoint</Application>
  <PresentationFormat>On-screen Show (4:3)</PresentationFormat>
  <Paragraphs>19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Invention of the  Sewing Machine</vt:lpstr>
      <vt:lpstr>John Greenough's patent model of 1842</vt:lpstr>
      <vt:lpstr>Barthelemy Thimonnier  Paris, 1830</vt:lpstr>
      <vt:lpstr>Thomas Saint  1790 Patent lost</vt:lpstr>
      <vt:lpstr>Elias Howe  1819</vt:lpstr>
      <vt:lpstr>Isaac Merrit Singer </vt:lpstr>
      <vt:lpstr>What Singer Did:</vt:lpstr>
      <vt:lpstr>So, Who Did Invent the Sewing Machine?</vt:lpstr>
    </vt:vector>
  </TitlesOfParts>
  <Company>DELLNBX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Invention of the  Sewing Machine</dc:title>
  <dc:creator>Linda</dc:creator>
  <cp:lastModifiedBy>Linda</cp:lastModifiedBy>
  <cp:revision>9</cp:revision>
  <dcterms:created xsi:type="dcterms:W3CDTF">2012-11-07T23:17:16Z</dcterms:created>
  <dcterms:modified xsi:type="dcterms:W3CDTF">2012-11-11T19:20:23Z</dcterms:modified>
</cp:coreProperties>
</file>